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22727-36CF-489C-BD84-B9985880B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9591326" cy="2387600"/>
          </a:xfrm>
        </p:spPr>
        <p:txBody>
          <a:bodyPr/>
          <a:lstStyle/>
          <a:p>
            <a:r>
              <a:rPr lang="en-US" dirty="0"/>
              <a:t>ETR 237 – Industrial Electronics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9916E8-1F3A-4236-B170-9401704F44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Eric Bredder</a:t>
            </a:r>
          </a:p>
          <a:p>
            <a:r>
              <a:rPr lang="en-US" dirty="0"/>
              <a:t>Fall 2017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4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0B548-F118-43F0-88CC-3BD126BDC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DAEB2-E246-4AFF-931F-4E3FA3CBA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32709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printf</a:t>
            </a:r>
            <a:r>
              <a:rPr lang="en-US" dirty="0"/>
              <a:t>("Hello Class");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99092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09B24-8B09-4382-A928-323EB4FB7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ECC5A-34D0-4B68-B4DF-F68F17770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 Contract</a:t>
            </a:r>
          </a:p>
          <a:p>
            <a:r>
              <a:rPr lang="en-US" dirty="0"/>
              <a:t>Documentation</a:t>
            </a:r>
          </a:p>
          <a:p>
            <a:r>
              <a:rPr lang="en-US" dirty="0"/>
              <a:t>Syllabus</a:t>
            </a:r>
          </a:p>
          <a:p>
            <a:r>
              <a:rPr lang="en-US" dirty="0"/>
              <a:t>Projects</a:t>
            </a:r>
          </a:p>
        </p:txBody>
      </p:sp>
    </p:spTree>
    <p:extLst>
      <p:ext uri="{BB962C8B-B14F-4D97-AF65-F5344CB8AC3E}">
        <p14:creationId xmlns:p14="http://schemas.microsoft.com/office/powerpoint/2010/main" val="3702844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B7D38-DF80-499B-A78B-1912BC0A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5AD60-862A-4357-8548-9AB142EC0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6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CF3A7-B520-4ABA-825F-5D36FD20E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8B014-64D2-45ED-890A-B5F27E0A7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Make a 2” cube out of cardstock in 120 seconds. Groups can only do as told.</a:t>
            </a:r>
          </a:p>
          <a:p>
            <a:r>
              <a:rPr lang="en-US" dirty="0"/>
              <a:t>2 – Directions for box making</a:t>
            </a:r>
          </a:p>
          <a:p>
            <a:r>
              <a:rPr lang="en-US" dirty="0"/>
              <a:t>1 – Cutting</a:t>
            </a:r>
          </a:p>
          <a:p>
            <a:r>
              <a:rPr lang="en-US" dirty="0"/>
              <a:t>1 – Folding</a:t>
            </a:r>
          </a:p>
          <a:p>
            <a:r>
              <a:rPr lang="en-US" dirty="0"/>
              <a:t>2 – Gluing</a:t>
            </a:r>
          </a:p>
          <a:p>
            <a:r>
              <a:rPr lang="en-US" dirty="0"/>
              <a:t>2 – Check/Notes</a:t>
            </a:r>
          </a:p>
        </p:txBody>
      </p:sp>
    </p:spTree>
    <p:extLst>
      <p:ext uri="{BB962C8B-B14F-4D97-AF65-F5344CB8AC3E}">
        <p14:creationId xmlns:p14="http://schemas.microsoft.com/office/powerpoint/2010/main" val="3844030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8D33-DC84-46CB-9CCE-6AB185F9D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D1388-7966-4518-B41B-E8DE5F35E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Make 3x 2” cubes in 120 seconds…</a:t>
            </a:r>
          </a:p>
          <a:p>
            <a:pPr marL="0" indent="0">
              <a:buNone/>
            </a:pPr>
            <a:r>
              <a:rPr lang="en-US" dirty="0"/>
              <a:t>Choose your own steps and teams.</a:t>
            </a:r>
          </a:p>
        </p:txBody>
      </p:sp>
    </p:spTree>
    <p:extLst>
      <p:ext uri="{BB962C8B-B14F-4D97-AF65-F5344CB8AC3E}">
        <p14:creationId xmlns:p14="http://schemas.microsoft.com/office/powerpoint/2010/main" val="2664205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F2CC4-CC7D-4E5A-819A-75F7EB234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9B361-B38D-4544-87E1-66183B3F2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Photo Release Form</a:t>
            </a:r>
          </a:p>
          <a:p>
            <a:r>
              <a:rPr lang="en-US" dirty="0"/>
              <a:t>Process Control Loops…</a:t>
            </a:r>
          </a:p>
        </p:txBody>
      </p:sp>
    </p:spTree>
    <p:extLst>
      <p:ext uri="{BB962C8B-B14F-4D97-AF65-F5344CB8AC3E}">
        <p14:creationId xmlns:p14="http://schemas.microsoft.com/office/powerpoint/2010/main" val="3879406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26</TotalTime>
  <Words>96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Circuit</vt:lpstr>
      <vt:lpstr>ETR 237 – Industrial Electronics</vt:lpstr>
      <vt:lpstr>Introductions</vt:lpstr>
      <vt:lpstr>Class Expectations</vt:lpstr>
      <vt:lpstr>Break</vt:lpstr>
      <vt:lpstr>Industrial relationships</vt:lpstr>
      <vt:lpstr>Industrial relationships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ETR 237 – Industrial Electronics</dc:title>
  <dc:creator>Eric Bredder</dc:creator>
  <cp:lastModifiedBy>Eric Bredder</cp:lastModifiedBy>
  <cp:revision>3</cp:revision>
  <dcterms:created xsi:type="dcterms:W3CDTF">2017-08-22T17:37:39Z</dcterms:created>
  <dcterms:modified xsi:type="dcterms:W3CDTF">2017-08-22T18:04:27Z</dcterms:modified>
</cp:coreProperties>
</file>